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8" r:id="rId5"/>
    <p:sldId id="262" r:id="rId6"/>
    <p:sldId id="263" r:id="rId7"/>
    <p:sldId id="264" r:id="rId8"/>
    <p:sldId id="269" r:id="rId9"/>
    <p:sldId id="261" r:id="rId10"/>
    <p:sldId id="265" r:id="rId11"/>
    <p:sldId id="271" r:id="rId12"/>
    <p:sldId id="272" r:id="rId13"/>
    <p:sldId id="274" r:id="rId14"/>
    <p:sldId id="275" r:id="rId15"/>
    <p:sldId id="276" r:id="rId16"/>
    <p:sldId id="266" r:id="rId17"/>
    <p:sldId id="258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02D1B-DBDC-41F9-BF80-1A37BE043CEF}" type="datetimeFigureOut">
              <a:rPr lang="ru-RU" smtClean="0"/>
              <a:t>31.01.2018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932D2-BBA6-42BD-82E4-88BC294515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61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02D1B-DBDC-41F9-BF80-1A37BE043CEF}" type="datetimeFigureOut">
              <a:rPr lang="ru-RU" smtClean="0"/>
              <a:t>31.01.2018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932D2-BBA6-42BD-82E4-88BC294515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7433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02D1B-DBDC-41F9-BF80-1A37BE043CEF}" type="datetimeFigureOut">
              <a:rPr lang="ru-RU" smtClean="0"/>
              <a:t>31.01.2018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932D2-BBA6-42BD-82E4-88BC294515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38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02D1B-DBDC-41F9-BF80-1A37BE043CEF}" type="datetimeFigureOut">
              <a:rPr lang="ru-RU" smtClean="0"/>
              <a:t>31.01.2018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932D2-BBA6-42BD-82E4-88BC294515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90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02D1B-DBDC-41F9-BF80-1A37BE043CEF}" type="datetimeFigureOut">
              <a:rPr lang="ru-RU" smtClean="0"/>
              <a:t>31.01.2018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932D2-BBA6-42BD-82E4-88BC294515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16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02D1B-DBDC-41F9-BF80-1A37BE043CEF}" type="datetimeFigureOut">
              <a:rPr lang="ru-RU" smtClean="0"/>
              <a:t>31.01.2018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932D2-BBA6-42BD-82E4-88BC294515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39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02D1B-DBDC-41F9-BF80-1A37BE043CEF}" type="datetimeFigureOut">
              <a:rPr lang="ru-RU" smtClean="0"/>
              <a:t>31.01.2018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932D2-BBA6-42BD-82E4-88BC294515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380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02D1B-DBDC-41F9-BF80-1A37BE043CEF}" type="datetimeFigureOut">
              <a:rPr lang="ru-RU" smtClean="0"/>
              <a:t>31.01.2018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932D2-BBA6-42BD-82E4-88BC294515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092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02D1B-DBDC-41F9-BF80-1A37BE043CEF}" type="datetimeFigureOut">
              <a:rPr lang="ru-RU" smtClean="0"/>
              <a:t>31.01.2018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932D2-BBA6-42BD-82E4-88BC294515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896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02D1B-DBDC-41F9-BF80-1A37BE043CEF}" type="datetimeFigureOut">
              <a:rPr lang="ru-RU" smtClean="0"/>
              <a:t>31.01.2018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932D2-BBA6-42BD-82E4-88BC294515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76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02D1B-DBDC-41F9-BF80-1A37BE043CEF}" type="datetimeFigureOut">
              <a:rPr lang="ru-RU" smtClean="0"/>
              <a:t>31.01.2018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932D2-BBA6-42BD-82E4-88BC294515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2579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02D1B-DBDC-41F9-BF80-1A37BE043CEF}" type="datetimeFigureOut">
              <a:rPr lang="ru-RU" smtClean="0"/>
              <a:t>31.01.2018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932D2-BBA6-42BD-82E4-88BC294515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15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7" y="0"/>
            <a:ext cx="9121503" cy="6841127"/>
          </a:xfrm>
          <a:prstGeom prst="rect">
            <a:avLst/>
          </a:prstGeom>
        </p:spPr>
      </p:pic>
      <p:pic>
        <p:nvPicPr>
          <p:cNvPr id="1026" name="Picture 2" descr="Картинки по запросу СОбАКА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571" y="4442604"/>
            <a:ext cx="917902" cy="136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кот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59" y="4761474"/>
            <a:ext cx="906212" cy="99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Картинки по запросу заяц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93578" flipH="1">
            <a:off x="6179182" y="4923536"/>
            <a:ext cx="983970" cy="85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Картинки по запросу хомяк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845" y="4885092"/>
            <a:ext cx="580731" cy="74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230" y="114734"/>
            <a:ext cx="1269841" cy="12698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2016" y="620654"/>
            <a:ext cx="2771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/>
                </a:solidFill>
                <a:latin typeface="Impact" panose="020B0806030902050204" pitchFamily="34" charset="0"/>
              </a:rPr>
              <a:t>Виртуальный помощник 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  <a:latin typeface="Impact" panose="020B0806030902050204" pitchFamily="34" charset="0"/>
              </a:rPr>
              <a:t>в поиске питомца по всей стране</a:t>
            </a:r>
            <a:endParaRPr lang="ru-RU" sz="1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26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748" y="0"/>
            <a:ext cx="9144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7364" t="41887" r="25543" b="18217"/>
          <a:stretch/>
        </p:blipFill>
        <p:spPr>
          <a:xfrm>
            <a:off x="4770820" y="387873"/>
            <a:ext cx="4716600" cy="185398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3303" t="3738" r="2606" b="10444"/>
          <a:stretch/>
        </p:blipFill>
        <p:spPr>
          <a:xfrm>
            <a:off x="7373870" y="2377917"/>
            <a:ext cx="3994344" cy="204927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/>
          <a:srcRect l="48394" t="40102" r="11788" b="12707"/>
          <a:stretch/>
        </p:blipFill>
        <p:spPr>
          <a:xfrm>
            <a:off x="2026983" y="2358651"/>
            <a:ext cx="4339243" cy="289282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l="47031" t="44788" r="16151" b="35010"/>
          <a:stretch/>
        </p:blipFill>
        <p:spPr>
          <a:xfrm>
            <a:off x="3980557" y="4543987"/>
            <a:ext cx="5506863" cy="169964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9" name="Овал 8"/>
          <p:cNvSpPr/>
          <p:nvPr/>
        </p:nvSpPr>
        <p:spPr>
          <a:xfrm>
            <a:off x="2982086" y="5355332"/>
            <a:ext cx="6768280" cy="862474"/>
          </a:xfrm>
          <a:prstGeom prst="ellipse">
            <a:avLst/>
          </a:prstGeom>
          <a:noFill/>
          <a:ln w="38100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5943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14" y="-83127"/>
            <a:ext cx="9144000" cy="6858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49212" t="67899" r="12242" b="20626"/>
          <a:stretch/>
        </p:blipFill>
        <p:spPr>
          <a:xfrm>
            <a:off x="3108960" y="1845426"/>
            <a:ext cx="7049192" cy="118040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108960" y="96320"/>
            <a:ext cx="7049192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err="1" smtClean="0">
                <a:solidFill>
                  <a:schemeClr val="accent6">
                    <a:lumMod val="50000"/>
                  </a:schemeClr>
                </a:solidFill>
              </a:rPr>
              <a:t>iframe</a:t>
            </a:r>
            <a:endParaRPr lang="ru-RU" sz="9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758" t="41232" r="23879" b="14485"/>
          <a:stretch/>
        </p:blipFill>
        <p:spPr>
          <a:xfrm>
            <a:off x="1576921" y="3471285"/>
            <a:ext cx="9366393" cy="309576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1679171" y="3657600"/>
            <a:ext cx="1288473" cy="0"/>
          </a:xfrm>
          <a:prstGeom prst="line">
            <a:avLst/>
          </a:prstGeom>
          <a:ln w="5715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2155768" y="4874029"/>
            <a:ext cx="1288473" cy="0"/>
          </a:xfrm>
          <a:prstGeom prst="line">
            <a:avLst/>
          </a:prstGeom>
          <a:ln w="5715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2238894" y="5904808"/>
            <a:ext cx="1288473" cy="0"/>
          </a:xfrm>
          <a:prstGeom prst="line">
            <a:avLst/>
          </a:prstGeom>
          <a:ln w="5715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1788622" y="6303818"/>
            <a:ext cx="1288473" cy="0"/>
          </a:xfrm>
          <a:prstGeom prst="line">
            <a:avLst/>
          </a:prstGeom>
          <a:ln w="5715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4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25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1964363" y="2644170"/>
            <a:ext cx="6858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9600" b="1" dirty="0" smtClean="0">
                <a:solidFill>
                  <a:schemeClr val="accent6">
                    <a:lumMod val="50000"/>
                  </a:schemeClr>
                </a:solidFill>
              </a:rPr>
              <a:t>Блоки</a:t>
            </a:r>
            <a:endParaRPr lang="ru-RU" sz="9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46340" t="23817" r="11051" b="18792"/>
          <a:stretch/>
        </p:blipFill>
        <p:spPr>
          <a:xfrm>
            <a:off x="4713572" y="204716"/>
            <a:ext cx="6157553" cy="4665288"/>
          </a:xfrm>
          <a:prstGeom prst="rect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47011" t="22337" r="15489" b="60192"/>
          <a:stretch/>
        </p:blipFill>
        <p:spPr>
          <a:xfrm>
            <a:off x="2756951" y="5699897"/>
            <a:ext cx="3542174" cy="928294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47189" t="57396" r="19378" b="28541"/>
          <a:stretch/>
        </p:blipFill>
        <p:spPr>
          <a:xfrm>
            <a:off x="2791650" y="4870004"/>
            <a:ext cx="3507475" cy="829893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882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25" y="0"/>
            <a:ext cx="9144000" cy="6858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18234" t="12023" r="19676" b="12089"/>
          <a:stretch/>
        </p:blipFill>
        <p:spPr>
          <a:xfrm>
            <a:off x="5489007" y="358253"/>
            <a:ext cx="5382118" cy="370020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6" name="Прямоугольник 5"/>
          <p:cNvSpPr/>
          <p:nvPr/>
        </p:nvSpPr>
        <p:spPr>
          <a:xfrm>
            <a:off x="2232967" y="1013665"/>
            <a:ext cx="28341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 библиотека </a:t>
            </a:r>
            <a:r>
              <a:rPr lang="ru-RU" dirty="0" err="1">
                <a:solidFill>
                  <a:srgbClr val="333333"/>
                </a:solidFill>
                <a:latin typeface="Georgia" panose="02040502050405020303" pitchFamily="18" charset="0"/>
              </a:rPr>
              <a:t>Javascript</a:t>
            </a:r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, которая позволяет вам как разработчику легко обойти ограничения, установленные в соответствии с политикой «Одинаковое происхождение»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360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13" y="0"/>
            <a:ext cx="9144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317" t="10507" r="54166" b="36020"/>
          <a:stretch/>
        </p:blipFill>
        <p:spPr>
          <a:xfrm>
            <a:off x="366486" y="1328963"/>
            <a:ext cx="5897586" cy="413475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51846" t="49682" r="11994" b="23810"/>
          <a:stretch/>
        </p:blipFill>
        <p:spPr>
          <a:xfrm>
            <a:off x="6531429" y="2645228"/>
            <a:ext cx="5274129" cy="2174764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693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13" y="0"/>
            <a:ext cx="9144000" cy="6858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53372" t="26566" r="10492" b="17677"/>
          <a:stretch/>
        </p:blipFill>
        <p:spPr>
          <a:xfrm>
            <a:off x="3096492" y="498764"/>
            <a:ext cx="6752282" cy="5860472"/>
          </a:xfrm>
          <a:prstGeom prst="rect">
            <a:avLst/>
          </a:prstGeom>
        </p:spPr>
      </p:pic>
      <p:sp>
        <p:nvSpPr>
          <p:cNvPr id="4" name="Овал 3"/>
          <p:cNvSpPr/>
          <p:nvPr/>
        </p:nvSpPr>
        <p:spPr>
          <a:xfrm>
            <a:off x="3096492" y="706582"/>
            <a:ext cx="7502235" cy="12884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66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0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69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7543" t="24769" r="16085" b="13781"/>
          <a:stretch/>
        </p:blipFill>
        <p:spPr>
          <a:xfrm>
            <a:off x="1526795" y="0"/>
            <a:ext cx="9541079" cy="711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5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92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2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1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01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086" y="0"/>
            <a:ext cx="9144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8000" r="989" b="15990"/>
          <a:stretch/>
        </p:blipFill>
        <p:spPr>
          <a:xfrm>
            <a:off x="2455969" y="1016532"/>
            <a:ext cx="3934850" cy="169913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925" t="13501" r="1752" b="15990"/>
          <a:stretch/>
        </p:blipFill>
        <p:spPr>
          <a:xfrm>
            <a:off x="2455969" y="2731963"/>
            <a:ext cx="3934849" cy="16035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1126" t="8860" r="955" b="31133"/>
          <a:stretch/>
        </p:blipFill>
        <p:spPr>
          <a:xfrm>
            <a:off x="2466130" y="4335148"/>
            <a:ext cx="3934848" cy="13563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6"/>
          <a:srcRect l="388" t="22001" r="1176" b="19901"/>
          <a:stretch/>
        </p:blipFill>
        <p:spPr>
          <a:xfrm>
            <a:off x="7056188" y="2073260"/>
            <a:ext cx="4083554" cy="13557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7"/>
          <a:srcRect l="388" t="34600" r="1569" b="5200"/>
          <a:stretch/>
        </p:blipFill>
        <p:spPr>
          <a:xfrm>
            <a:off x="7066347" y="3429000"/>
            <a:ext cx="4063234" cy="140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3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17" y="0"/>
            <a:ext cx="9144000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304" t="43940" r="59582" b="20505"/>
          <a:stretch/>
        </p:blipFill>
        <p:spPr>
          <a:xfrm>
            <a:off x="2023881" y="1759527"/>
            <a:ext cx="4091784" cy="204009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834" t="45556" r="58749" b="23580"/>
          <a:stretch/>
        </p:blipFill>
        <p:spPr>
          <a:xfrm>
            <a:off x="6639560" y="2906813"/>
            <a:ext cx="4156923" cy="178562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cxnSp>
        <p:nvCxnSpPr>
          <p:cNvPr id="9" name="Прямая со стрелкой 8"/>
          <p:cNvCxnSpPr/>
          <p:nvPr/>
        </p:nvCxnSpPr>
        <p:spPr>
          <a:xfrm flipH="1" flipV="1">
            <a:off x="8636000" y="4450080"/>
            <a:ext cx="1584960" cy="1534160"/>
          </a:xfrm>
          <a:prstGeom prst="straightConnector1">
            <a:avLst/>
          </a:prstGeom>
          <a:ln w="76200">
            <a:solidFill>
              <a:srgbClr val="CC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03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58" y="0"/>
            <a:ext cx="9144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7364" t="41887" r="25543" b="18217"/>
          <a:stretch/>
        </p:blipFill>
        <p:spPr>
          <a:xfrm>
            <a:off x="2057444" y="257453"/>
            <a:ext cx="5215854" cy="205022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17408" t="43169" r="24630" b="16831"/>
          <a:stretch/>
        </p:blipFill>
        <p:spPr>
          <a:xfrm>
            <a:off x="5249334" y="3911601"/>
            <a:ext cx="5657792" cy="219623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51667" t="31535" r="27061" b="24667"/>
          <a:stretch/>
        </p:blipFill>
        <p:spPr>
          <a:xfrm>
            <a:off x="2086113" y="2430905"/>
            <a:ext cx="2782901" cy="322293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l="62470" t="33491" r="23155" b="30001"/>
          <a:stretch/>
        </p:blipFill>
        <p:spPr>
          <a:xfrm>
            <a:off x="8355815" y="257453"/>
            <a:ext cx="2323070" cy="331867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0994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43" y="0"/>
            <a:ext cx="9144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48810" t="13492" r="1369" b="28254"/>
          <a:stretch/>
        </p:blipFill>
        <p:spPr>
          <a:xfrm>
            <a:off x="6151428" y="498023"/>
            <a:ext cx="3841658" cy="252668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4" name="Овал 3"/>
          <p:cNvSpPr/>
          <p:nvPr/>
        </p:nvSpPr>
        <p:spPr>
          <a:xfrm>
            <a:off x="8482693" y="230932"/>
            <a:ext cx="1975758" cy="783772"/>
          </a:xfrm>
          <a:prstGeom prst="ellipse">
            <a:avLst/>
          </a:prstGeom>
          <a:noFill/>
          <a:ln w="76200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CC3300"/>
                </a:solidFill>
              </a:ln>
              <a:noFill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1123" t="9220" r="2246" b="10781"/>
          <a:stretch/>
        </p:blipFill>
        <p:spPr>
          <a:xfrm>
            <a:off x="2636398" y="3164960"/>
            <a:ext cx="7356688" cy="342594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45395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7709" t="23615" r="15586" b="13557"/>
          <a:stretch/>
        </p:blipFill>
        <p:spPr>
          <a:xfrm>
            <a:off x="2015836" y="0"/>
            <a:ext cx="9063145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6535" t="14561" r="50175" b="31109"/>
          <a:stretch/>
        </p:blipFill>
        <p:spPr>
          <a:xfrm>
            <a:off x="2376784" y="3429001"/>
            <a:ext cx="3253996" cy="298729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17803" t="14041" r="49924" b="15253"/>
          <a:stretch/>
        </p:blipFill>
        <p:spPr>
          <a:xfrm>
            <a:off x="5991727" y="462600"/>
            <a:ext cx="4872917" cy="600535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5" name="Овал 4"/>
          <p:cNvSpPr/>
          <p:nvPr/>
        </p:nvSpPr>
        <p:spPr>
          <a:xfrm>
            <a:off x="6862916" y="1140542"/>
            <a:ext cx="3175819" cy="914400"/>
          </a:xfrm>
          <a:prstGeom prst="ellipse">
            <a:avLst/>
          </a:prstGeom>
          <a:noFill/>
          <a:ln w="76200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427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896" y="0"/>
            <a:ext cx="9144001" cy="685800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834" t="45556" r="58749" b="23580"/>
          <a:stretch/>
        </p:blipFill>
        <p:spPr>
          <a:xfrm>
            <a:off x="2215044" y="497910"/>
            <a:ext cx="4156923" cy="178562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52758" t="38069" r="8969" b="29837"/>
          <a:stretch/>
        </p:blipFill>
        <p:spPr>
          <a:xfrm>
            <a:off x="3502428" y="3790604"/>
            <a:ext cx="5491943" cy="259040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47303" t="23131" r="26166" b="60827"/>
          <a:stretch/>
        </p:blipFill>
        <p:spPr>
          <a:xfrm>
            <a:off x="6719454" y="798363"/>
            <a:ext cx="3821084" cy="129963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2608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10</Words>
  <Application>Microsoft Office PowerPoint</Application>
  <PresentationFormat>Широкоэкранный</PresentationFormat>
  <Paragraphs>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Georgia</vt:lpstr>
      <vt:lpstr>Impact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sbmt</cp:lastModifiedBy>
  <cp:revision>15</cp:revision>
  <dcterms:created xsi:type="dcterms:W3CDTF">2017-11-12T21:18:40Z</dcterms:created>
  <dcterms:modified xsi:type="dcterms:W3CDTF">2018-01-31T16:28:17Z</dcterms:modified>
</cp:coreProperties>
</file>